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0" r:id="rId9"/>
    <p:sldId id="268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FD79E2-6C42-4809-86F5-2000025407B4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5E0A5F-9E19-412C-B8B9-654D426205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1628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Готовность детей к школьному обучению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ublic\Pictures\анимашки\учебные вещи\дет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56" y="2304279"/>
            <a:ext cx="3197144" cy="34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187" y="609600"/>
            <a:ext cx="6965245" cy="1202485"/>
          </a:xfrm>
        </p:spPr>
        <p:txBody>
          <a:bodyPr/>
          <a:lstStyle/>
          <a:p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Подготовка к математике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3910" y="1676400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успешность в этом предмете зависит от освоения и умения двигаться в трёхмерном пространстве;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объединять предметы в группы по одному признаку, сравнивать;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владеть счётом в пределах 10.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ublic\Pictures\анимашки\1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784944"/>
            <a:ext cx="1466125" cy="14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анимашки\1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4771540"/>
            <a:ext cx="1747944" cy="14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517" y="533401"/>
            <a:ext cx="6965245" cy="761999"/>
          </a:xfrm>
        </p:spPr>
        <p:txBody>
          <a:bodyPr/>
          <a:lstStyle/>
          <a:p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Помните!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11430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Важно учить не читать, а развивать речь.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Не учить писать, а создавать условия для развития тонкой моторики пальцев руки.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Для полноценного развития дошкольнику необходимо общаться, играть в развивающие игры, слушать чтение книг, рисовать, лепить, фантазировать.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Чем больше ребенок будет причастен к подготовке к школе, обсуждению будущего, чем больше он будет знать о школе, о новой жизни, тем легче ему будет личностно в нее включиться.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Чтобы ребёнок умел слышать учителя, обращайте внимание, как он понимает ваши словесные инструкции и требования, которые должны быть чёткими, доброжелательными, немногословными, спокойными.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Не пугайте ребёнка будущими трудностями в школе!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Перед школой и во время учёбы следует проверять зрение и слух ребёнка. </a:t>
            </a:r>
          </a:p>
        </p:txBody>
      </p:sp>
    </p:spTree>
    <p:extLst>
      <p:ext uri="{BB962C8B-B14F-4D97-AF65-F5344CB8AC3E}">
        <p14:creationId xmlns:p14="http://schemas.microsoft.com/office/powerpoint/2010/main" val="5669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ublic\Pictures\анимашки\4439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ublic\Pictures\анимашки\009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4323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270" y="55345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Добро пожаловать!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ru-RU" altLang="ru-RU" sz="4000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Критерии готовности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8288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физическая,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нравственная,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психологическая,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мыслительная 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Public\Pictures\анимашки\0b0aafa5df3d926764c7a6e7a088615c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4267200"/>
            <a:ext cx="1905000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33401"/>
            <a:ext cx="6965245" cy="761999"/>
          </a:xfrm>
        </p:spPr>
        <p:txBody>
          <a:bodyPr>
            <a:normAutofit fontScale="90000"/>
          </a:bodyPr>
          <a:lstStyle/>
          <a:p>
            <a:r>
              <a:rPr lang="ru-RU" altLang="ru-RU" sz="40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Физическая готовность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1430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Согласно санитарно-эпидемиологическим правилам </a:t>
            </a:r>
            <a:r>
              <a:rPr lang="ru-RU" sz="2200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СанПин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2.42.1178-02 «Гигиенические требования к условиям обучения в общеобразовательных учреждениях» в первые классы школ принимаются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дети седьмого или восьмого года жизни по усмотрению родителей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Обязательным условием для приема в школу детей седьмого года жизни является достижение ими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1 сентября возраста  не менее шести с половиной лет</a:t>
            </a:r>
            <a:r>
              <a:rPr lang="ru-RU" sz="2200" dirty="0" smtClean="0">
                <a:latin typeface="Arial Black" panose="020B0A04020102020204" pitchFamily="34" charset="0"/>
              </a:rPr>
              <a:t>.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Обучение детей, не достигших шести с половиной лет к началу учебного года, проводится в условиях детского сада.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ru-RU" altLang="ru-RU" sz="36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Нравственная </a:t>
            </a:r>
            <a:r>
              <a:rPr lang="ru-RU" altLang="ru-RU" sz="3600" b="1" kern="0" dirty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готовность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240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умение строить отношения с учителем;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умение общаться со сверстниками;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вежливость, сдержанность, послушание;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отношение к себе (самооценка). 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ublic\Pictures\анимашки\герои мультиков\multyashki-22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160141" cy="18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617" y="588215"/>
            <a:ext cx="6965245" cy="783385"/>
          </a:xfrm>
        </p:spPr>
        <p:txBody>
          <a:bodyPr>
            <a:normAutofit fontScale="90000"/>
          </a:bodyPr>
          <a:lstStyle/>
          <a:p>
            <a:r>
              <a:rPr lang="ru-RU" altLang="ru-RU" sz="36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Психологическая </a:t>
            </a:r>
            <a:r>
              <a:rPr lang="ru-RU" altLang="ru-RU" sz="3600" b="1" kern="0" dirty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готовность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850" y="14478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э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то понимание важности и необходимости учения;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проявление выраженного интереса к получению новых знаний;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это умение слушать учителя и выполнять его задания;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умение общаться со сверстниками и взрослыми;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это определенный уровень развития мышления, памяти, внимания.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32960"/>
            <a:ext cx="1349583" cy="21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57" y="546129"/>
            <a:ext cx="6965245" cy="825472"/>
          </a:xfrm>
        </p:spPr>
        <p:txBody>
          <a:bodyPr/>
          <a:lstStyle/>
          <a:p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Мыслительная </a:t>
            </a:r>
            <a:r>
              <a:rPr lang="ru-RU" altLang="ru-RU" sz="3200" b="1" kern="0" dirty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готовность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1236942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Очень полезно учить ребенка строить несложные рассуждения, выводы, используя слова: «потому, что»; «если, то»; «поэтому».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Ребята должны задавать вопросы. Мышление всегда начинается с вопроса. Нельзя заставить мысль работать, если просто сказать «подумай».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Речь является основой, на которой строится учебный процесс. Особенно важно владение монологической речью. Для ребенка это пересказ.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ебенок должен ответить на несколько вопросов по содержанию или пересказать.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Особое внимание следует обратить на ориентировку в пространстве. Правильно ли 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   от… и т.д.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7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1439862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09601"/>
            <a:ext cx="6965245" cy="838200"/>
          </a:xfrm>
        </p:spPr>
        <p:txBody>
          <a:bodyPr/>
          <a:lstStyle/>
          <a:p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Чем помочь ребёнку?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5810" y="1600200"/>
            <a:ext cx="7620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мелких мышц руки;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азвитие пространственной организации, координации движений;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CCDDEA">
                    <a:lumMod val="50000"/>
                  </a:srgbClr>
                </a:solidFill>
                <a:latin typeface="Arial Black" panose="020B0A04020102020204" pitchFamily="34" charset="0"/>
              </a:rPr>
              <a:t>развитие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координации в системе глаз – рука;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логического мышления;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произвольного внимания;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произвольной памяти.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kern="0" dirty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Подготовка к </a:t>
            </a:r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письму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2860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ручку ребёнок должен брать правильно и разогретыми пальцами;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раскраски замените обведением по трафарету и штриховкой.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Public\Pictures\анимашки\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64" y="4504968"/>
            <a:ext cx="2002672" cy="17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09600"/>
            <a:ext cx="6965245" cy="1202485"/>
          </a:xfrm>
        </p:spPr>
        <p:txBody>
          <a:bodyPr/>
          <a:lstStyle/>
          <a:p>
            <a:r>
              <a:rPr lang="ru-RU" altLang="ru-RU" sz="3200" b="1" kern="0" dirty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Подготовка к </a:t>
            </a:r>
            <a:r>
              <a:rPr lang="ru-RU" altLang="ru-RU" sz="3200" b="1" kern="0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чтению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19812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тренируйте чёткое произношение звуков;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развивайте артикуляционный аппарат;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ольше читайте ребёнку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чите наизусть стихотворения.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HP\Desktop\в работу\Нуждина\799667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26301"/>
            <a:ext cx="1676400" cy="15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</TotalTime>
  <Words>553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Готовность детей к школьному обучению</vt:lpstr>
      <vt:lpstr>Критерии готовности </vt:lpstr>
      <vt:lpstr>Физическая готовность </vt:lpstr>
      <vt:lpstr>Нравственная готовность </vt:lpstr>
      <vt:lpstr>Психологическая готовность </vt:lpstr>
      <vt:lpstr>Мыслительная готовность </vt:lpstr>
      <vt:lpstr>Чем помочь ребёнку? </vt:lpstr>
      <vt:lpstr>Подготовка к письму </vt:lpstr>
      <vt:lpstr>Подготовка к чтению </vt:lpstr>
      <vt:lpstr>Подготовка к математике </vt:lpstr>
      <vt:lpstr>Помните!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детей к школьному обучению</dc:title>
  <dc:creator>HP</dc:creator>
  <cp:lastModifiedBy>HP</cp:lastModifiedBy>
  <cp:revision>11</cp:revision>
  <dcterms:created xsi:type="dcterms:W3CDTF">2015-05-15T23:38:17Z</dcterms:created>
  <dcterms:modified xsi:type="dcterms:W3CDTF">2015-05-16T01:56:59Z</dcterms:modified>
</cp:coreProperties>
</file>